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17"/>
  </p:notesMasterIdLst>
  <p:sldIdLst>
    <p:sldId id="256" r:id="rId3"/>
    <p:sldId id="267" r:id="rId4"/>
    <p:sldId id="271" r:id="rId5"/>
    <p:sldId id="286" r:id="rId6"/>
    <p:sldId id="287" r:id="rId7"/>
    <p:sldId id="272" r:id="rId8"/>
    <p:sldId id="294" r:id="rId9"/>
    <p:sldId id="293" r:id="rId10"/>
    <p:sldId id="296" r:id="rId11"/>
    <p:sldId id="292" r:id="rId12"/>
    <p:sldId id="295" r:id="rId13"/>
    <p:sldId id="298" r:id="rId14"/>
    <p:sldId id="291" r:id="rId15"/>
    <p:sldId id="259" r:id="rId16"/>
  </p:sldIdLst>
  <p:sldSz cx="11247438" cy="6629400"/>
  <p:notesSz cx="6858000" cy="9144000"/>
  <p:defaultTextStyle>
    <a:defPPr>
      <a:defRPr lang="en-US"/>
    </a:defPPr>
    <a:lvl1pPr marL="0" algn="l" defTabSz="91423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6" algn="l" defTabSz="91423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3" algn="l" defTabSz="91423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49" algn="l" defTabSz="91423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67" algn="l" defTabSz="91423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83" algn="l" defTabSz="91423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699" algn="l" defTabSz="91423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16" algn="l" defTabSz="91423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32" algn="l" defTabSz="91423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onf Guest" initials="CG" lastIdx="1" clrIdx="0">
    <p:extLst>
      <p:ext uri="{19B8F6BF-5375-455C-9EA6-DF929625EA0E}">
        <p15:presenceInfo xmlns:p15="http://schemas.microsoft.com/office/powerpoint/2012/main" userId="S-1-5-21-744893671-3158123116-3941119409-127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546B"/>
    <a:srgbClr val="548235"/>
    <a:srgbClr val="C5E0B4"/>
    <a:srgbClr val="FFFFFF"/>
    <a:srgbClr val="274462"/>
    <a:srgbClr val="B7B0AA"/>
    <a:srgbClr val="B4AC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78848" autoAdjust="0"/>
  </p:normalViewPr>
  <p:slideViewPr>
    <p:cSldViewPr snapToGrid="0">
      <p:cViewPr varScale="1">
        <p:scale>
          <a:sx n="104" d="100"/>
          <a:sy n="104" d="100"/>
        </p:scale>
        <p:origin x="108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1FE789-C337-417A-AB20-C4CA5C480A5F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11213" y="1143000"/>
            <a:ext cx="5235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34D904-AECE-41E1-99CF-AEC8F6E81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297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4D904-AECE-41E1-99CF-AEC8F6E814F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8422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4D904-AECE-41E1-99CF-AEC8F6E814F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778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4D904-AECE-41E1-99CF-AEC8F6E814F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521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4D904-AECE-41E1-99CF-AEC8F6E814F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6378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4D904-AECE-41E1-99CF-AEC8F6E814F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129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4D904-AECE-41E1-99CF-AEC8F6E814F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470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4D904-AECE-41E1-99CF-AEC8F6E814F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362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5930" y="1084951"/>
            <a:ext cx="8435579" cy="2308013"/>
          </a:xfrm>
          <a:prstGeom prst="rect">
            <a:avLst/>
          </a:prstGeom>
        </p:spPr>
        <p:txBody>
          <a:bodyPr anchor="b"/>
          <a:lstStyle>
            <a:lvl1pPr algn="ctr">
              <a:defRPr sz="5535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5930" y="3481970"/>
            <a:ext cx="8435579" cy="16005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14"/>
            </a:lvl1pPr>
            <a:lvl2pPr marL="421767" indent="0" algn="ctr">
              <a:buNone/>
              <a:defRPr sz="1845"/>
            </a:lvl2pPr>
            <a:lvl3pPr marL="843534" indent="0" algn="ctr">
              <a:buNone/>
              <a:defRPr sz="1661"/>
            </a:lvl3pPr>
            <a:lvl4pPr marL="1265301" indent="0" algn="ctr">
              <a:buNone/>
              <a:defRPr sz="1476"/>
            </a:lvl4pPr>
            <a:lvl5pPr marL="1687068" indent="0" algn="ctr">
              <a:buNone/>
              <a:defRPr sz="1476"/>
            </a:lvl5pPr>
            <a:lvl6pPr marL="2108835" indent="0" algn="ctr">
              <a:buNone/>
              <a:defRPr sz="1476"/>
            </a:lvl6pPr>
            <a:lvl7pPr marL="2530602" indent="0" algn="ctr">
              <a:buNone/>
              <a:defRPr sz="1476"/>
            </a:lvl7pPr>
            <a:lvl8pPr marL="2952369" indent="0" algn="ctr">
              <a:buNone/>
              <a:defRPr sz="1476"/>
            </a:lvl8pPr>
            <a:lvl9pPr marL="3374136" indent="0" algn="ctr">
              <a:buNone/>
              <a:defRPr sz="1476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73261" y="6144472"/>
            <a:ext cx="2530674" cy="352954"/>
          </a:xfrm>
          <a:prstGeom prst="rect">
            <a:avLst/>
          </a:prstGeom>
        </p:spPr>
        <p:txBody>
          <a:bodyPr/>
          <a:lstStyle/>
          <a:p>
            <a:fld id="{24A7718C-83B5-4374-9B99-CCE3F16F04F4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25714" y="6144472"/>
            <a:ext cx="3796010" cy="35295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43503" y="6144472"/>
            <a:ext cx="2530674" cy="352954"/>
          </a:xfrm>
          <a:prstGeom prst="rect">
            <a:avLst/>
          </a:prstGeom>
        </p:spPr>
        <p:txBody>
          <a:bodyPr/>
          <a:lstStyle/>
          <a:p>
            <a:fld id="{1F6744BF-EDCA-40A3-98F2-141FF47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527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262" y="352954"/>
            <a:ext cx="9700915" cy="128137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3262" y="1764771"/>
            <a:ext cx="9700915" cy="420629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73261" y="6144472"/>
            <a:ext cx="2530674" cy="352954"/>
          </a:xfrm>
          <a:prstGeom prst="rect">
            <a:avLst/>
          </a:prstGeom>
        </p:spPr>
        <p:txBody>
          <a:bodyPr/>
          <a:lstStyle/>
          <a:p>
            <a:fld id="{24A7718C-83B5-4374-9B99-CCE3F16F04F4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25714" y="6144472"/>
            <a:ext cx="3796010" cy="35295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43503" y="6144472"/>
            <a:ext cx="2530674" cy="352954"/>
          </a:xfrm>
          <a:prstGeom prst="rect">
            <a:avLst/>
          </a:prstGeom>
        </p:spPr>
        <p:txBody>
          <a:bodyPr/>
          <a:lstStyle/>
          <a:p>
            <a:fld id="{1F6744BF-EDCA-40A3-98F2-141FF47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290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48948" y="352954"/>
            <a:ext cx="2425229" cy="561811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3262" y="352954"/>
            <a:ext cx="7135093" cy="561811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73261" y="6144472"/>
            <a:ext cx="2530674" cy="352954"/>
          </a:xfrm>
          <a:prstGeom prst="rect">
            <a:avLst/>
          </a:prstGeom>
        </p:spPr>
        <p:txBody>
          <a:bodyPr/>
          <a:lstStyle/>
          <a:p>
            <a:fld id="{24A7718C-83B5-4374-9B99-CCE3F16F04F4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25714" y="6144472"/>
            <a:ext cx="3796010" cy="35295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43503" y="6144472"/>
            <a:ext cx="2530674" cy="352954"/>
          </a:xfrm>
          <a:prstGeom prst="rect">
            <a:avLst/>
          </a:prstGeom>
        </p:spPr>
        <p:txBody>
          <a:bodyPr/>
          <a:lstStyle/>
          <a:p>
            <a:fld id="{1F6744BF-EDCA-40A3-98F2-141FF47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733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262" y="352954"/>
            <a:ext cx="9700915" cy="128137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3262" y="1764771"/>
            <a:ext cx="9700915" cy="420629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73261" y="6144472"/>
            <a:ext cx="2530674" cy="352954"/>
          </a:xfrm>
          <a:prstGeom prst="rect">
            <a:avLst/>
          </a:prstGeom>
        </p:spPr>
        <p:txBody>
          <a:bodyPr/>
          <a:lstStyle/>
          <a:p>
            <a:fld id="{24A7718C-83B5-4374-9B99-CCE3F16F04F4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25714" y="6144472"/>
            <a:ext cx="3796010" cy="35295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43503" y="6144472"/>
            <a:ext cx="2530674" cy="352954"/>
          </a:xfrm>
          <a:prstGeom prst="rect">
            <a:avLst/>
          </a:prstGeom>
        </p:spPr>
        <p:txBody>
          <a:bodyPr/>
          <a:lstStyle/>
          <a:p>
            <a:fld id="{1F6744BF-EDCA-40A3-98F2-141FF47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260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403" y="1652747"/>
            <a:ext cx="9700915" cy="2757646"/>
          </a:xfrm>
          <a:prstGeom prst="rect">
            <a:avLst/>
          </a:prstGeom>
        </p:spPr>
        <p:txBody>
          <a:bodyPr anchor="b"/>
          <a:lstStyle>
            <a:lvl1pPr>
              <a:defRPr sz="5535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7403" y="4436481"/>
            <a:ext cx="9700915" cy="14501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14">
                <a:solidFill>
                  <a:schemeClr val="tx1">
                    <a:tint val="75000"/>
                  </a:schemeClr>
                </a:solidFill>
              </a:defRPr>
            </a:lvl1pPr>
            <a:lvl2pPr marL="421767" indent="0">
              <a:buNone/>
              <a:defRPr sz="1845">
                <a:solidFill>
                  <a:schemeClr val="tx1">
                    <a:tint val="75000"/>
                  </a:schemeClr>
                </a:solidFill>
              </a:defRPr>
            </a:lvl2pPr>
            <a:lvl3pPr marL="843534" indent="0">
              <a:buNone/>
              <a:defRPr sz="1661">
                <a:solidFill>
                  <a:schemeClr val="tx1">
                    <a:tint val="75000"/>
                  </a:schemeClr>
                </a:solidFill>
              </a:defRPr>
            </a:lvl3pPr>
            <a:lvl4pPr marL="1265301" indent="0">
              <a:buNone/>
              <a:defRPr sz="1476">
                <a:solidFill>
                  <a:schemeClr val="tx1">
                    <a:tint val="75000"/>
                  </a:schemeClr>
                </a:solidFill>
              </a:defRPr>
            </a:lvl4pPr>
            <a:lvl5pPr marL="1687068" indent="0">
              <a:buNone/>
              <a:defRPr sz="1476">
                <a:solidFill>
                  <a:schemeClr val="tx1">
                    <a:tint val="75000"/>
                  </a:schemeClr>
                </a:solidFill>
              </a:defRPr>
            </a:lvl5pPr>
            <a:lvl6pPr marL="2108835" indent="0">
              <a:buNone/>
              <a:defRPr sz="1476">
                <a:solidFill>
                  <a:schemeClr val="tx1">
                    <a:tint val="75000"/>
                  </a:schemeClr>
                </a:solidFill>
              </a:defRPr>
            </a:lvl6pPr>
            <a:lvl7pPr marL="2530602" indent="0">
              <a:buNone/>
              <a:defRPr sz="1476">
                <a:solidFill>
                  <a:schemeClr val="tx1">
                    <a:tint val="75000"/>
                  </a:schemeClr>
                </a:solidFill>
              </a:defRPr>
            </a:lvl7pPr>
            <a:lvl8pPr marL="2952369" indent="0">
              <a:buNone/>
              <a:defRPr sz="1476">
                <a:solidFill>
                  <a:schemeClr val="tx1">
                    <a:tint val="75000"/>
                  </a:schemeClr>
                </a:solidFill>
              </a:defRPr>
            </a:lvl8pPr>
            <a:lvl9pPr marL="3374136" indent="0">
              <a:buNone/>
              <a:defRPr sz="14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73261" y="6144472"/>
            <a:ext cx="2530674" cy="352954"/>
          </a:xfrm>
          <a:prstGeom prst="rect">
            <a:avLst/>
          </a:prstGeom>
        </p:spPr>
        <p:txBody>
          <a:bodyPr/>
          <a:lstStyle/>
          <a:p>
            <a:fld id="{24A7718C-83B5-4374-9B99-CCE3F16F04F4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25714" y="6144472"/>
            <a:ext cx="3796010" cy="35295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43503" y="6144472"/>
            <a:ext cx="2530674" cy="352954"/>
          </a:xfrm>
          <a:prstGeom prst="rect">
            <a:avLst/>
          </a:prstGeom>
        </p:spPr>
        <p:txBody>
          <a:bodyPr/>
          <a:lstStyle/>
          <a:p>
            <a:fld id="{1F6744BF-EDCA-40A3-98F2-141FF47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456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262" y="352954"/>
            <a:ext cx="9700915" cy="128137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3261" y="1764771"/>
            <a:ext cx="4780161" cy="420629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94016" y="1764771"/>
            <a:ext cx="4780161" cy="420629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3261" y="6144472"/>
            <a:ext cx="2530674" cy="352954"/>
          </a:xfrm>
          <a:prstGeom prst="rect">
            <a:avLst/>
          </a:prstGeom>
        </p:spPr>
        <p:txBody>
          <a:bodyPr/>
          <a:lstStyle/>
          <a:p>
            <a:fld id="{24A7718C-83B5-4374-9B99-CCE3F16F04F4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725714" y="6144472"/>
            <a:ext cx="3796010" cy="35295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943503" y="6144472"/>
            <a:ext cx="2530674" cy="352954"/>
          </a:xfrm>
          <a:prstGeom prst="rect">
            <a:avLst/>
          </a:prstGeom>
        </p:spPr>
        <p:txBody>
          <a:bodyPr/>
          <a:lstStyle/>
          <a:p>
            <a:fld id="{1F6744BF-EDCA-40A3-98F2-141FF47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375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726" y="352954"/>
            <a:ext cx="9700915" cy="128137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4727" y="1625124"/>
            <a:ext cx="4758193" cy="79644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14" b="1"/>
            </a:lvl1pPr>
            <a:lvl2pPr marL="421767" indent="0">
              <a:buNone/>
              <a:defRPr sz="1845" b="1"/>
            </a:lvl2pPr>
            <a:lvl3pPr marL="843534" indent="0">
              <a:buNone/>
              <a:defRPr sz="1661" b="1"/>
            </a:lvl3pPr>
            <a:lvl4pPr marL="1265301" indent="0">
              <a:buNone/>
              <a:defRPr sz="1476" b="1"/>
            </a:lvl4pPr>
            <a:lvl5pPr marL="1687068" indent="0">
              <a:buNone/>
              <a:defRPr sz="1476" b="1"/>
            </a:lvl5pPr>
            <a:lvl6pPr marL="2108835" indent="0">
              <a:buNone/>
              <a:defRPr sz="1476" b="1"/>
            </a:lvl6pPr>
            <a:lvl7pPr marL="2530602" indent="0">
              <a:buNone/>
              <a:defRPr sz="1476" b="1"/>
            </a:lvl7pPr>
            <a:lvl8pPr marL="2952369" indent="0">
              <a:buNone/>
              <a:defRPr sz="1476" b="1"/>
            </a:lvl8pPr>
            <a:lvl9pPr marL="3374136" indent="0">
              <a:buNone/>
              <a:defRPr sz="147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727" y="2421573"/>
            <a:ext cx="4758193" cy="35617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94016" y="1625124"/>
            <a:ext cx="4781626" cy="79644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14" b="1"/>
            </a:lvl1pPr>
            <a:lvl2pPr marL="421767" indent="0">
              <a:buNone/>
              <a:defRPr sz="1845" b="1"/>
            </a:lvl2pPr>
            <a:lvl3pPr marL="843534" indent="0">
              <a:buNone/>
              <a:defRPr sz="1661" b="1"/>
            </a:lvl3pPr>
            <a:lvl4pPr marL="1265301" indent="0">
              <a:buNone/>
              <a:defRPr sz="1476" b="1"/>
            </a:lvl4pPr>
            <a:lvl5pPr marL="1687068" indent="0">
              <a:buNone/>
              <a:defRPr sz="1476" b="1"/>
            </a:lvl5pPr>
            <a:lvl6pPr marL="2108835" indent="0">
              <a:buNone/>
              <a:defRPr sz="1476" b="1"/>
            </a:lvl6pPr>
            <a:lvl7pPr marL="2530602" indent="0">
              <a:buNone/>
              <a:defRPr sz="1476" b="1"/>
            </a:lvl7pPr>
            <a:lvl8pPr marL="2952369" indent="0">
              <a:buNone/>
              <a:defRPr sz="1476" b="1"/>
            </a:lvl8pPr>
            <a:lvl9pPr marL="3374136" indent="0">
              <a:buNone/>
              <a:defRPr sz="147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94016" y="2421573"/>
            <a:ext cx="4781626" cy="35617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73261" y="6144472"/>
            <a:ext cx="2530674" cy="352954"/>
          </a:xfrm>
          <a:prstGeom prst="rect">
            <a:avLst/>
          </a:prstGeom>
        </p:spPr>
        <p:txBody>
          <a:bodyPr/>
          <a:lstStyle/>
          <a:p>
            <a:fld id="{24A7718C-83B5-4374-9B99-CCE3F16F04F4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725714" y="6144472"/>
            <a:ext cx="3796010" cy="35295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943503" y="6144472"/>
            <a:ext cx="2530674" cy="352954"/>
          </a:xfrm>
          <a:prstGeom prst="rect">
            <a:avLst/>
          </a:prstGeom>
        </p:spPr>
        <p:txBody>
          <a:bodyPr/>
          <a:lstStyle/>
          <a:p>
            <a:fld id="{1F6744BF-EDCA-40A3-98F2-141FF47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302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262" y="352954"/>
            <a:ext cx="9700915" cy="128137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73261" y="6144472"/>
            <a:ext cx="2530674" cy="352954"/>
          </a:xfrm>
          <a:prstGeom prst="rect">
            <a:avLst/>
          </a:prstGeom>
        </p:spPr>
        <p:txBody>
          <a:bodyPr/>
          <a:lstStyle/>
          <a:p>
            <a:fld id="{24A7718C-83B5-4374-9B99-CCE3F16F04F4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725714" y="6144472"/>
            <a:ext cx="3796010" cy="35295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943503" y="6144472"/>
            <a:ext cx="2530674" cy="352954"/>
          </a:xfrm>
          <a:prstGeom prst="rect">
            <a:avLst/>
          </a:prstGeom>
        </p:spPr>
        <p:txBody>
          <a:bodyPr/>
          <a:lstStyle/>
          <a:p>
            <a:fld id="{1F6744BF-EDCA-40A3-98F2-141FF47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029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73261" y="6144472"/>
            <a:ext cx="2530674" cy="352954"/>
          </a:xfrm>
          <a:prstGeom prst="rect">
            <a:avLst/>
          </a:prstGeom>
        </p:spPr>
        <p:txBody>
          <a:bodyPr/>
          <a:lstStyle/>
          <a:p>
            <a:fld id="{24A7718C-83B5-4374-9B99-CCE3F16F04F4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725714" y="6144472"/>
            <a:ext cx="3796010" cy="35295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43503" y="6144472"/>
            <a:ext cx="2530674" cy="352954"/>
          </a:xfrm>
          <a:prstGeom prst="rect">
            <a:avLst/>
          </a:prstGeom>
        </p:spPr>
        <p:txBody>
          <a:bodyPr/>
          <a:lstStyle/>
          <a:p>
            <a:fld id="{1F6744BF-EDCA-40A3-98F2-141FF47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676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727" y="441960"/>
            <a:ext cx="3627591" cy="1546860"/>
          </a:xfrm>
          <a:prstGeom prst="rect">
            <a:avLst/>
          </a:prstGeom>
        </p:spPr>
        <p:txBody>
          <a:bodyPr anchor="b"/>
          <a:lstStyle>
            <a:lvl1pPr>
              <a:defRPr sz="2952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1626" y="954511"/>
            <a:ext cx="5694015" cy="4711171"/>
          </a:xfrm>
          <a:prstGeom prst="rect">
            <a:avLst/>
          </a:prstGeom>
        </p:spPr>
        <p:txBody>
          <a:bodyPr/>
          <a:lstStyle>
            <a:lvl1pPr>
              <a:defRPr sz="2952"/>
            </a:lvl1pPr>
            <a:lvl2pPr>
              <a:defRPr sz="2583"/>
            </a:lvl2pPr>
            <a:lvl3pPr>
              <a:defRPr sz="2214"/>
            </a:lvl3pPr>
            <a:lvl4pPr>
              <a:defRPr sz="1845"/>
            </a:lvl4pPr>
            <a:lvl5pPr>
              <a:defRPr sz="1845"/>
            </a:lvl5pPr>
            <a:lvl6pPr>
              <a:defRPr sz="1845"/>
            </a:lvl6pPr>
            <a:lvl7pPr>
              <a:defRPr sz="1845"/>
            </a:lvl7pPr>
            <a:lvl8pPr>
              <a:defRPr sz="1845"/>
            </a:lvl8pPr>
            <a:lvl9pPr>
              <a:defRPr sz="1845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4727" y="1988820"/>
            <a:ext cx="3627591" cy="36845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76"/>
            </a:lvl1pPr>
            <a:lvl2pPr marL="421767" indent="0">
              <a:buNone/>
              <a:defRPr sz="1292"/>
            </a:lvl2pPr>
            <a:lvl3pPr marL="843534" indent="0">
              <a:buNone/>
              <a:defRPr sz="1107"/>
            </a:lvl3pPr>
            <a:lvl4pPr marL="1265301" indent="0">
              <a:buNone/>
              <a:defRPr sz="923"/>
            </a:lvl4pPr>
            <a:lvl5pPr marL="1687068" indent="0">
              <a:buNone/>
              <a:defRPr sz="923"/>
            </a:lvl5pPr>
            <a:lvl6pPr marL="2108835" indent="0">
              <a:buNone/>
              <a:defRPr sz="923"/>
            </a:lvl6pPr>
            <a:lvl7pPr marL="2530602" indent="0">
              <a:buNone/>
              <a:defRPr sz="923"/>
            </a:lvl7pPr>
            <a:lvl8pPr marL="2952369" indent="0">
              <a:buNone/>
              <a:defRPr sz="923"/>
            </a:lvl8pPr>
            <a:lvl9pPr marL="3374136" indent="0">
              <a:buNone/>
              <a:defRPr sz="92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3261" y="6144472"/>
            <a:ext cx="2530674" cy="352954"/>
          </a:xfrm>
          <a:prstGeom prst="rect">
            <a:avLst/>
          </a:prstGeom>
        </p:spPr>
        <p:txBody>
          <a:bodyPr/>
          <a:lstStyle/>
          <a:p>
            <a:fld id="{24A7718C-83B5-4374-9B99-CCE3F16F04F4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725714" y="6144472"/>
            <a:ext cx="3796010" cy="35295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943503" y="6144472"/>
            <a:ext cx="2530674" cy="352954"/>
          </a:xfrm>
          <a:prstGeom prst="rect">
            <a:avLst/>
          </a:prstGeom>
        </p:spPr>
        <p:txBody>
          <a:bodyPr/>
          <a:lstStyle/>
          <a:p>
            <a:fld id="{1F6744BF-EDCA-40A3-98F2-141FF47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7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727" y="441960"/>
            <a:ext cx="3627591" cy="1546860"/>
          </a:xfrm>
          <a:prstGeom prst="rect">
            <a:avLst/>
          </a:prstGeom>
        </p:spPr>
        <p:txBody>
          <a:bodyPr anchor="b"/>
          <a:lstStyle>
            <a:lvl1pPr>
              <a:defRPr sz="2952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81626" y="954511"/>
            <a:ext cx="5694015" cy="471117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952"/>
            </a:lvl1pPr>
            <a:lvl2pPr marL="421767" indent="0">
              <a:buNone/>
              <a:defRPr sz="2583"/>
            </a:lvl2pPr>
            <a:lvl3pPr marL="843534" indent="0">
              <a:buNone/>
              <a:defRPr sz="2214"/>
            </a:lvl3pPr>
            <a:lvl4pPr marL="1265301" indent="0">
              <a:buNone/>
              <a:defRPr sz="1845"/>
            </a:lvl4pPr>
            <a:lvl5pPr marL="1687068" indent="0">
              <a:buNone/>
              <a:defRPr sz="1845"/>
            </a:lvl5pPr>
            <a:lvl6pPr marL="2108835" indent="0">
              <a:buNone/>
              <a:defRPr sz="1845"/>
            </a:lvl6pPr>
            <a:lvl7pPr marL="2530602" indent="0">
              <a:buNone/>
              <a:defRPr sz="1845"/>
            </a:lvl7pPr>
            <a:lvl8pPr marL="2952369" indent="0">
              <a:buNone/>
              <a:defRPr sz="1845"/>
            </a:lvl8pPr>
            <a:lvl9pPr marL="3374136" indent="0">
              <a:buNone/>
              <a:defRPr sz="1845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4727" y="1988820"/>
            <a:ext cx="3627591" cy="36845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76"/>
            </a:lvl1pPr>
            <a:lvl2pPr marL="421767" indent="0">
              <a:buNone/>
              <a:defRPr sz="1292"/>
            </a:lvl2pPr>
            <a:lvl3pPr marL="843534" indent="0">
              <a:buNone/>
              <a:defRPr sz="1107"/>
            </a:lvl3pPr>
            <a:lvl4pPr marL="1265301" indent="0">
              <a:buNone/>
              <a:defRPr sz="923"/>
            </a:lvl4pPr>
            <a:lvl5pPr marL="1687068" indent="0">
              <a:buNone/>
              <a:defRPr sz="923"/>
            </a:lvl5pPr>
            <a:lvl6pPr marL="2108835" indent="0">
              <a:buNone/>
              <a:defRPr sz="923"/>
            </a:lvl6pPr>
            <a:lvl7pPr marL="2530602" indent="0">
              <a:buNone/>
              <a:defRPr sz="923"/>
            </a:lvl7pPr>
            <a:lvl8pPr marL="2952369" indent="0">
              <a:buNone/>
              <a:defRPr sz="923"/>
            </a:lvl8pPr>
            <a:lvl9pPr marL="3374136" indent="0">
              <a:buNone/>
              <a:defRPr sz="92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3261" y="6144472"/>
            <a:ext cx="2530674" cy="352954"/>
          </a:xfrm>
          <a:prstGeom prst="rect">
            <a:avLst/>
          </a:prstGeom>
        </p:spPr>
        <p:txBody>
          <a:bodyPr/>
          <a:lstStyle/>
          <a:p>
            <a:fld id="{24A7718C-83B5-4374-9B99-CCE3F16F04F4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725714" y="6144472"/>
            <a:ext cx="3796010" cy="35295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943503" y="6144472"/>
            <a:ext cx="2530674" cy="352954"/>
          </a:xfrm>
          <a:prstGeom prst="rect">
            <a:avLst/>
          </a:prstGeom>
        </p:spPr>
        <p:txBody>
          <a:bodyPr/>
          <a:lstStyle/>
          <a:p>
            <a:fld id="{1F6744BF-EDCA-40A3-98F2-141FF47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468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/>
          <a:stretch/>
        </p:blipFill>
        <p:spPr>
          <a:xfrm>
            <a:off x="-16042" y="0"/>
            <a:ext cx="11291563" cy="6629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19" r="40275" b="-518"/>
          <a:stretch/>
        </p:blipFill>
        <p:spPr>
          <a:xfrm>
            <a:off x="10438844" y="445736"/>
            <a:ext cx="326598" cy="58095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-1" y="6323008"/>
            <a:ext cx="11275521" cy="37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10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843534" rtl="0" eaLnBrk="1" latinLnBrk="0" hangingPunct="1">
        <a:lnSpc>
          <a:spcPct val="90000"/>
        </a:lnSpc>
        <a:spcBef>
          <a:spcPct val="0"/>
        </a:spcBef>
        <a:buNone/>
        <a:defRPr sz="40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0884" indent="-210884" algn="l" defTabSz="843534" rtl="0" eaLnBrk="1" latinLnBrk="0" hangingPunct="1">
        <a:lnSpc>
          <a:spcPct val="90000"/>
        </a:lnSpc>
        <a:spcBef>
          <a:spcPts val="923"/>
        </a:spcBef>
        <a:buFont typeface="Arial" panose="020B0604020202020204" pitchFamily="34" charset="0"/>
        <a:buChar char="•"/>
        <a:defRPr sz="2583" kern="1200">
          <a:solidFill>
            <a:schemeClr val="tx1"/>
          </a:solidFill>
          <a:latin typeface="+mn-lt"/>
          <a:ea typeface="+mn-ea"/>
          <a:cs typeface="+mn-cs"/>
        </a:defRPr>
      </a:lvl1pPr>
      <a:lvl2pPr marL="632651" indent="-210884" algn="l" defTabSz="843534" rtl="0" eaLnBrk="1" latinLnBrk="0" hangingPunct="1">
        <a:lnSpc>
          <a:spcPct val="90000"/>
        </a:lnSpc>
        <a:spcBef>
          <a:spcPts val="461"/>
        </a:spcBef>
        <a:buFont typeface="Arial" panose="020B0604020202020204" pitchFamily="34" charset="0"/>
        <a:buChar char="•"/>
        <a:defRPr sz="2214" kern="1200">
          <a:solidFill>
            <a:schemeClr val="tx1"/>
          </a:solidFill>
          <a:latin typeface="+mn-lt"/>
          <a:ea typeface="+mn-ea"/>
          <a:cs typeface="+mn-cs"/>
        </a:defRPr>
      </a:lvl2pPr>
      <a:lvl3pPr marL="1054418" indent="-210884" algn="l" defTabSz="843534" rtl="0" eaLnBrk="1" latinLnBrk="0" hangingPunct="1">
        <a:lnSpc>
          <a:spcPct val="90000"/>
        </a:lnSpc>
        <a:spcBef>
          <a:spcPts val="461"/>
        </a:spcBef>
        <a:buFont typeface="Arial" panose="020B0604020202020204" pitchFamily="34" charset="0"/>
        <a:buChar char="•"/>
        <a:defRPr sz="1845" kern="1200">
          <a:solidFill>
            <a:schemeClr val="tx1"/>
          </a:solidFill>
          <a:latin typeface="+mn-lt"/>
          <a:ea typeface="+mn-ea"/>
          <a:cs typeface="+mn-cs"/>
        </a:defRPr>
      </a:lvl3pPr>
      <a:lvl4pPr marL="1476185" indent="-210884" algn="l" defTabSz="843534" rtl="0" eaLnBrk="1" latinLnBrk="0" hangingPunct="1">
        <a:lnSpc>
          <a:spcPct val="90000"/>
        </a:lnSpc>
        <a:spcBef>
          <a:spcPts val="461"/>
        </a:spcBef>
        <a:buFont typeface="Arial" panose="020B0604020202020204" pitchFamily="34" charset="0"/>
        <a:buChar char="•"/>
        <a:defRPr sz="1661" kern="1200">
          <a:solidFill>
            <a:schemeClr val="tx1"/>
          </a:solidFill>
          <a:latin typeface="+mn-lt"/>
          <a:ea typeface="+mn-ea"/>
          <a:cs typeface="+mn-cs"/>
        </a:defRPr>
      </a:lvl4pPr>
      <a:lvl5pPr marL="1897952" indent="-210884" algn="l" defTabSz="843534" rtl="0" eaLnBrk="1" latinLnBrk="0" hangingPunct="1">
        <a:lnSpc>
          <a:spcPct val="90000"/>
        </a:lnSpc>
        <a:spcBef>
          <a:spcPts val="461"/>
        </a:spcBef>
        <a:buFont typeface="Arial" panose="020B0604020202020204" pitchFamily="34" charset="0"/>
        <a:buChar char="•"/>
        <a:defRPr sz="1661" kern="1200">
          <a:solidFill>
            <a:schemeClr val="tx1"/>
          </a:solidFill>
          <a:latin typeface="+mn-lt"/>
          <a:ea typeface="+mn-ea"/>
          <a:cs typeface="+mn-cs"/>
        </a:defRPr>
      </a:lvl5pPr>
      <a:lvl6pPr marL="2319719" indent="-210884" algn="l" defTabSz="843534" rtl="0" eaLnBrk="1" latinLnBrk="0" hangingPunct="1">
        <a:lnSpc>
          <a:spcPct val="90000"/>
        </a:lnSpc>
        <a:spcBef>
          <a:spcPts val="461"/>
        </a:spcBef>
        <a:buFont typeface="Arial" panose="020B0604020202020204" pitchFamily="34" charset="0"/>
        <a:buChar char="•"/>
        <a:defRPr sz="1661" kern="1200">
          <a:solidFill>
            <a:schemeClr val="tx1"/>
          </a:solidFill>
          <a:latin typeface="+mn-lt"/>
          <a:ea typeface="+mn-ea"/>
          <a:cs typeface="+mn-cs"/>
        </a:defRPr>
      </a:lvl6pPr>
      <a:lvl7pPr marL="2741486" indent="-210884" algn="l" defTabSz="843534" rtl="0" eaLnBrk="1" latinLnBrk="0" hangingPunct="1">
        <a:lnSpc>
          <a:spcPct val="90000"/>
        </a:lnSpc>
        <a:spcBef>
          <a:spcPts val="461"/>
        </a:spcBef>
        <a:buFont typeface="Arial" panose="020B0604020202020204" pitchFamily="34" charset="0"/>
        <a:buChar char="•"/>
        <a:defRPr sz="1661" kern="1200">
          <a:solidFill>
            <a:schemeClr val="tx1"/>
          </a:solidFill>
          <a:latin typeface="+mn-lt"/>
          <a:ea typeface="+mn-ea"/>
          <a:cs typeface="+mn-cs"/>
        </a:defRPr>
      </a:lvl7pPr>
      <a:lvl8pPr marL="3163253" indent="-210884" algn="l" defTabSz="843534" rtl="0" eaLnBrk="1" latinLnBrk="0" hangingPunct="1">
        <a:lnSpc>
          <a:spcPct val="90000"/>
        </a:lnSpc>
        <a:spcBef>
          <a:spcPts val="461"/>
        </a:spcBef>
        <a:buFont typeface="Arial" panose="020B0604020202020204" pitchFamily="34" charset="0"/>
        <a:buChar char="•"/>
        <a:defRPr sz="1661" kern="1200">
          <a:solidFill>
            <a:schemeClr val="tx1"/>
          </a:solidFill>
          <a:latin typeface="+mn-lt"/>
          <a:ea typeface="+mn-ea"/>
          <a:cs typeface="+mn-cs"/>
        </a:defRPr>
      </a:lvl8pPr>
      <a:lvl9pPr marL="3585020" indent="-210884" algn="l" defTabSz="843534" rtl="0" eaLnBrk="1" latinLnBrk="0" hangingPunct="1">
        <a:lnSpc>
          <a:spcPct val="90000"/>
        </a:lnSpc>
        <a:spcBef>
          <a:spcPts val="461"/>
        </a:spcBef>
        <a:buFont typeface="Arial" panose="020B0604020202020204" pitchFamily="34" charset="0"/>
        <a:buChar char="•"/>
        <a:defRPr sz="16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43534" rtl="0" eaLnBrk="1" latinLnBrk="0" hangingPunct="1">
        <a:defRPr sz="1661" kern="1200">
          <a:solidFill>
            <a:schemeClr val="tx1"/>
          </a:solidFill>
          <a:latin typeface="+mn-lt"/>
          <a:ea typeface="+mn-ea"/>
          <a:cs typeface="+mn-cs"/>
        </a:defRPr>
      </a:lvl1pPr>
      <a:lvl2pPr marL="421767" algn="l" defTabSz="843534" rtl="0" eaLnBrk="1" latinLnBrk="0" hangingPunct="1">
        <a:defRPr sz="1661" kern="1200">
          <a:solidFill>
            <a:schemeClr val="tx1"/>
          </a:solidFill>
          <a:latin typeface="+mn-lt"/>
          <a:ea typeface="+mn-ea"/>
          <a:cs typeface="+mn-cs"/>
        </a:defRPr>
      </a:lvl2pPr>
      <a:lvl3pPr marL="843534" algn="l" defTabSz="843534" rtl="0" eaLnBrk="1" latinLnBrk="0" hangingPunct="1">
        <a:defRPr sz="1661" kern="1200">
          <a:solidFill>
            <a:schemeClr val="tx1"/>
          </a:solidFill>
          <a:latin typeface="+mn-lt"/>
          <a:ea typeface="+mn-ea"/>
          <a:cs typeface="+mn-cs"/>
        </a:defRPr>
      </a:lvl3pPr>
      <a:lvl4pPr marL="1265301" algn="l" defTabSz="843534" rtl="0" eaLnBrk="1" latinLnBrk="0" hangingPunct="1">
        <a:defRPr sz="1661" kern="1200">
          <a:solidFill>
            <a:schemeClr val="tx1"/>
          </a:solidFill>
          <a:latin typeface="+mn-lt"/>
          <a:ea typeface="+mn-ea"/>
          <a:cs typeface="+mn-cs"/>
        </a:defRPr>
      </a:lvl4pPr>
      <a:lvl5pPr marL="1687068" algn="l" defTabSz="843534" rtl="0" eaLnBrk="1" latinLnBrk="0" hangingPunct="1">
        <a:defRPr sz="1661" kern="1200">
          <a:solidFill>
            <a:schemeClr val="tx1"/>
          </a:solidFill>
          <a:latin typeface="+mn-lt"/>
          <a:ea typeface="+mn-ea"/>
          <a:cs typeface="+mn-cs"/>
        </a:defRPr>
      </a:lvl5pPr>
      <a:lvl6pPr marL="2108835" algn="l" defTabSz="843534" rtl="0" eaLnBrk="1" latinLnBrk="0" hangingPunct="1">
        <a:defRPr sz="1661" kern="1200">
          <a:solidFill>
            <a:schemeClr val="tx1"/>
          </a:solidFill>
          <a:latin typeface="+mn-lt"/>
          <a:ea typeface="+mn-ea"/>
          <a:cs typeface="+mn-cs"/>
        </a:defRPr>
      </a:lvl6pPr>
      <a:lvl7pPr marL="2530602" algn="l" defTabSz="843534" rtl="0" eaLnBrk="1" latinLnBrk="0" hangingPunct="1">
        <a:defRPr sz="1661" kern="1200">
          <a:solidFill>
            <a:schemeClr val="tx1"/>
          </a:solidFill>
          <a:latin typeface="+mn-lt"/>
          <a:ea typeface="+mn-ea"/>
          <a:cs typeface="+mn-cs"/>
        </a:defRPr>
      </a:lvl7pPr>
      <a:lvl8pPr marL="2952369" algn="l" defTabSz="843534" rtl="0" eaLnBrk="1" latinLnBrk="0" hangingPunct="1">
        <a:defRPr sz="1661" kern="1200">
          <a:solidFill>
            <a:schemeClr val="tx1"/>
          </a:solidFill>
          <a:latin typeface="+mn-lt"/>
          <a:ea typeface="+mn-ea"/>
          <a:cs typeface="+mn-cs"/>
        </a:defRPr>
      </a:lvl8pPr>
      <a:lvl9pPr marL="3374136" algn="l" defTabSz="843534" rtl="0" eaLnBrk="1" latinLnBrk="0" hangingPunct="1">
        <a:defRPr sz="16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3262" y="147321"/>
            <a:ext cx="9700915" cy="8839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262" y="1764771"/>
            <a:ext cx="9700915" cy="42062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693" y="6261100"/>
            <a:ext cx="2530674" cy="2363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67" baseline="0">
                <a:solidFill>
                  <a:srgbClr val="CC0000"/>
                </a:solidFill>
                <a:latin typeface="+mn-lt"/>
                <a:cs typeface="Hacen Saudi Arabia" panose="020B0604020202020204" charset="-78"/>
              </a:defRPr>
            </a:lvl1pPr>
          </a:lstStyle>
          <a:p>
            <a:pPr defTabSz="88395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43503" y="6144472"/>
            <a:ext cx="2530674" cy="3529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67">
                <a:solidFill>
                  <a:srgbClr val="CC0000"/>
                </a:solidFill>
                <a:latin typeface="+mn-lt"/>
                <a:cs typeface="Hacen Saudi Arabia" panose="020B0604020202020204" charset="-78"/>
              </a:defRPr>
            </a:lvl1pPr>
          </a:lstStyle>
          <a:p>
            <a:pPr defTabSz="883950"/>
            <a:fld id="{6DD52B29-2E13-48A9-A0AD-6893E3B65AD8}" type="slidenum">
              <a:rPr lang="en-US" smtClean="0"/>
              <a:pPr defTabSz="883950"/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96694" y="6040120"/>
            <a:ext cx="3796010" cy="2209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67" baseline="0">
                <a:solidFill>
                  <a:srgbClr val="CC0000"/>
                </a:solidFill>
                <a:latin typeface="+mn-lt"/>
                <a:cs typeface="Hacen Saudi Arabia" panose="020B0604020202020204" charset="-78"/>
              </a:defRPr>
            </a:lvl1pPr>
          </a:lstStyle>
          <a:p>
            <a:pPr defTabSz="88395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298345"/>
      </p:ext>
    </p:extLst>
  </p:cSld>
  <p:clrMap bg1="lt1" tx1="dk1" bg2="lt2" tx2="dk2" accent1="accent1" accent2="accent2" accent3="accent3" accent4="accent4" accent5="accent5" accent6="accent6" hlink="hlink" folHlink="folHlink"/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883950" rtl="0" eaLnBrk="1" latinLnBrk="0" hangingPunct="1">
        <a:lnSpc>
          <a:spcPct val="90000"/>
        </a:lnSpc>
        <a:spcBef>
          <a:spcPct val="0"/>
        </a:spcBef>
        <a:buNone/>
        <a:defRPr sz="3480" b="1" kern="1200">
          <a:solidFill>
            <a:schemeClr val="tx1">
              <a:lumMod val="50000"/>
              <a:lumOff val="50000"/>
            </a:schemeClr>
          </a:solidFill>
          <a:latin typeface="+mn-lt"/>
          <a:ea typeface="+mj-ea"/>
          <a:cs typeface="Hacen Saudi Arabia" panose="020B0604020202020204" charset="-78"/>
        </a:defRPr>
      </a:lvl1pPr>
    </p:titleStyle>
    <p:bodyStyle>
      <a:lvl1pPr marL="220988" indent="-220988" algn="l" defTabSz="883950" rtl="0" eaLnBrk="1" latinLnBrk="0" hangingPunct="1">
        <a:lnSpc>
          <a:spcPct val="90000"/>
        </a:lnSpc>
        <a:spcBef>
          <a:spcPts val="967"/>
        </a:spcBef>
        <a:buSzPct val="60000"/>
        <a:buFontTx/>
        <a:buBlip>
          <a:blip r:embed="rId2"/>
        </a:buBlip>
        <a:defRPr sz="3093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Hacen Tunisia Lt" panose="020B0604020202020204" charset="-78"/>
        </a:defRPr>
      </a:lvl1pPr>
      <a:lvl2pPr marL="662963" indent="-220988" algn="l" defTabSz="883950" rtl="0" eaLnBrk="1" latinLnBrk="0" hangingPunct="1">
        <a:lnSpc>
          <a:spcPct val="90000"/>
        </a:lnSpc>
        <a:spcBef>
          <a:spcPts val="483"/>
        </a:spcBef>
        <a:buFont typeface="Wingdings" panose="05000000000000000000" pitchFamily="2" charset="2"/>
        <a:buChar char="§"/>
        <a:defRPr sz="2707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Hacen Tunisia Lt" panose="020B0604020202020204" charset="-78"/>
        </a:defRPr>
      </a:lvl2pPr>
      <a:lvl3pPr marL="1104938" indent="-220988" algn="l" defTabSz="883950" rtl="0" eaLnBrk="1" latinLnBrk="0" hangingPunct="1">
        <a:lnSpc>
          <a:spcPct val="90000"/>
        </a:lnSpc>
        <a:spcBef>
          <a:spcPts val="483"/>
        </a:spcBef>
        <a:buFont typeface="Hacen Tunisia Lt" panose="020B0604020202020204" charset="-78"/>
        <a:buChar char="-"/>
        <a:defRPr sz="232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Hacen Tunisia Lt" panose="020B0604020202020204" charset="-78"/>
        </a:defRPr>
      </a:lvl3pPr>
      <a:lvl4pPr marL="1546913" indent="-220988" algn="l" defTabSz="883950" rtl="0" eaLnBrk="1" latinLnBrk="0" hangingPunct="1">
        <a:lnSpc>
          <a:spcPct val="90000"/>
        </a:lnSpc>
        <a:spcBef>
          <a:spcPts val="483"/>
        </a:spcBef>
        <a:buFont typeface="Courier New" panose="02070309020205020404" pitchFamily="49" charset="0"/>
        <a:buChar char="o"/>
        <a:defRPr sz="1933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Hacen Tunisia Lt" panose="020B0604020202020204" charset="-78"/>
        </a:defRPr>
      </a:lvl4pPr>
      <a:lvl5pPr marL="1988889" indent="-220988" algn="l" defTabSz="883950" rtl="0" eaLnBrk="1" latinLnBrk="0" hangingPunct="1">
        <a:lnSpc>
          <a:spcPct val="90000"/>
        </a:lnSpc>
        <a:spcBef>
          <a:spcPts val="483"/>
        </a:spcBef>
        <a:buFont typeface="Arial" panose="020B0604020202020204" pitchFamily="34" charset="0"/>
        <a:buChar char="•"/>
        <a:defRPr sz="174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Hacen Tunisia Lt" panose="020B0604020202020204" charset="-78"/>
        </a:defRPr>
      </a:lvl5pPr>
      <a:lvl6pPr marL="2430864" indent="-220988" algn="l" defTabSz="883950" rtl="0" eaLnBrk="1" latinLnBrk="0" hangingPunct="1">
        <a:lnSpc>
          <a:spcPct val="90000"/>
        </a:lnSpc>
        <a:spcBef>
          <a:spcPts val="483"/>
        </a:spcBef>
        <a:buFont typeface="Arial" panose="020B0604020202020204" pitchFamily="34" charset="0"/>
        <a:buChar char="•"/>
        <a:defRPr sz="1740" kern="1200">
          <a:solidFill>
            <a:schemeClr val="tx1"/>
          </a:solidFill>
          <a:latin typeface="+mn-lt"/>
          <a:ea typeface="+mn-ea"/>
          <a:cs typeface="+mn-cs"/>
        </a:defRPr>
      </a:lvl6pPr>
      <a:lvl7pPr marL="2872839" indent="-220988" algn="l" defTabSz="883950" rtl="0" eaLnBrk="1" latinLnBrk="0" hangingPunct="1">
        <a:lnSpc>
          <a:spcPct val="90000"/>
        </a:lnSpc>
        <a:spcBef>
          <a:spcPts val="483"/>
        </a:spcBef>
        <a:buFont typeface="Arial" panose="020B0604020202020204" pitchFamily="34" charset="0"/>
        <a:buChar char="•"/>
        <a:defRPr sz="1740" kern="1200">
          <a:solidFill>
            <a:schemeClr val="tx1"/>
          </a:solidFill>
          <a:latin typeface="+mn-lt"/>
          <a:ea typeface="+mn-ea"/>
          <a:cs typeface="+mn-cs"/>
        </a:defRPr>
      </a:lvl7pPr>
      <a:lvl8pPr marL="3314814" indent="-220988" algn="l" defTabSz="883950" rtl="0" eaLnBrk="1" latinLnBrk="0" hangingPunct="1">
        <a:lnSpc>
          <a:spcPct val="90000"/>
        </a:lnSpc>
        <a:spcBef>
          <a:spcPts val="483"/>
        </a:spcBef>
        <a:buFont typeface="Arial" panose="020B0604020202020204" pitchFamily="34" charset="0"/>
        <a:buChar char="•"/>
        <a:defRPr sz="1740" kern="1200">
          <a:solidFill>
            <a:schemeClr val="tx1"/>
          </a:solidFill>
          <a:latin typeface="+mn-lt"/>
          <a:ea typeface="+mn-ea"/>
          <a:cs typeface="+mn-cs"/>
        </a:defRPr>
      </a:lvl8pPr>
      <a:lvl9pPr marL="3756790" indent="-220988" algn="l" defTabSz="883950" rtl="0" eaLnBrk="1" latinLnBrk="0" hangingPunct="1">
        <a:lnSpc>
          <a:spcPct val="90000"/>
        </a:lnSpc>
        <a:spcBef>
          <a:spcPts val="483"/>
        </a:spcBef>
        <a:buFont typeface="Arial" panose="020B0604020202020204" pitchFamily="34" charset="0"/>
        <a:buChar char="•"/>
        <a:defRPr sz="17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83950" rtl="0" eaLnBrk="1" latinLnBrk="0" hangingPunct="1">
        <a:defRPr sz="1740" kern="1200">
          <a:solidFill>
            <a:schemeClr val="tx1"/>
          </a:solidFill>
          <a:latin typeface="+mn-lt"/>
          <a:ea typeface="+mn-ea"/>
          <a:cs typeface="+mn-cs"/>
        </a:defRPr>
      </a:lvl1pPr>
      <a:lvl2pPr marL="441975" algn="l" defTabSz="883950" rtl="0" eaLnBrk="1" latinLnBrk="0" hangingPunct="1">
        <a:defRPr sz="1740" kern="1200">
          <a:solidFill>
            <a:schemeClr val="tx1"/>
          </a:solidFill>
          <a:latin typeface="+mn-lt"/>
          <a:ea typeface="+mn-ea"/>
          <a:cs typeface="+mn-cs"/>
        </a:defRPr>
      </a:lvl2pPr>
      <a:lvl3pPr marL="883950" algn="l" defTabSz="883950" rtl="0" eaLnBrk="1" latinLnBrk="0" hangingPunct="1">
        <a:defRPr sz="1740" kern="1200">
          <a:solidFill>
            <a:schemeClr val="tx1"/>
          </a:solidFill>
          <a:latin typeface="+mn-lt"/>
          <a:ea typeface="+mn-ea"/>
          <a:cs typeface="+mn-cs"/>
        </a:defRPr>
      </a:lvl3pPr>
      <a:lvl4pPr marL="1325926" algn="l" defTabSz="883950" rtl="0" eaLnBrk="1" latinLnBrk="0" hangingPunct="1">
        <a:defRPr sz="1740" kern="1200">
          <a:solidFill>
            <a:schemeClr val="tx1"/>
          </a:solidFill>
          <a:latin typeface="+mn-lt"/>
          <a:ea typeface="+mn-ea"/>
          <a:cs typeface="+mn-cs"/>
        </a:defRPr>
      </a:lvl4pPr>
      <a:lvl5pPr marL="1767901" algn="l" defTabSz="883950" rtl="0" eaLnBrk="1" latinLnBrk="0" hangingPunct="1">
        <a:defRPr sz="1740" kern="1200">
          <a:solidFill>
            <a:schemeClr val="tx1"/>
          </a:solidFill>
          <a:latin typeface="+mn-lt"/>
          <a:ea typeface="+mn-ea"/>
          <a:cs typeface="+mn-cs"/>
        </a:defRPr>
      </a:lvl5pPr>
      <a:lvl6pPr marL="2209876" algn="l" defTabSz="883950" rtl="0" eaLnBrk="1" latinLnBrk="0" hangingPunct="1">
        <a:defRPr sz="1740" kern="1200">
          <a:solidFill>
            <a:schemeClr val="tx1"/>
          </a:solidFill>
          <a:latin typeface="+mn-lt"/>
          <a:ea typeface="+mn-ea"/>
          <a:cs typeface="+mn-cs"/>
        </a:defRPr>
      </a:lvl6pPr>
      <a:lvl7pPr marL="2651851" algn="l" defTabSz="883950" rtl="0" eaLnBrk="1" latinLnBrk="0" hangingPunct="1">
        <a:defRPr sz="1740" kern="1200">
          <a:solidFill>
            <a:schemeClr val="tx1"/>
          </a:solidFill>
          <a:latin typeface="+mn-lt"/>
          <a:ea typeface="+mn-ea"/>
          <a:cs typeface="+mn-cs"/>
        </a:defRPr>
      </a:lvl7pPr>
      <a:lvl8pPr marL="3093827" algn="l" defTabSz="883950" rtl="0" eaLnBrk="1" latinLnBrk="0" hangingPunct="1">
        <a:defRPr sz="1740" kern="1200">
          <a:solidFill>
            <a:schemeClr val="tx1"/>
          </a:solidFill>
          <a:latin typeface="+mn-lt"/>
          <a:ea typeface="+mn-ea"/>
          <a:cs typeface="+mn-cs"/>
        </a:defRPr>
      </a:lvl8pPr>
      <a:lvl9pPr marL="3535802" algn="l" defTabSz="883950" rtl="0" eaLnBrk="1" latinLnBrk="0" hangingPunct="1">
        <a:defRPr sz="17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0.emf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12" Type="http://schemas.openxmlformats.org/officeDocument/2006/relationships/slide" Target="slide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emf"/><Relationship Id="rId5" Type="http://schemas.openxmlformats.org/officeDocument/2006/relationships/image" Target="../media/image13.pn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1"/>
            <a:ext cx="11290635" cy="6312789"/>
            <a:chOff x="-63240" y="5794"/>
            <a:chExt cx="11290635" cy="672465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/>
            <a:srcRect l="533" b="766"/>
            <a:stretch/>
          </p:blipFill>
          <p:spPr>
            <a:xfrm>
              <a:off x="-63240" y="5794"/>
              <a:ext cx="11290635" cy="6724650"/>
            </a:xfrm>
            <a:prstGeom prst="rect">
              <a:avLst/>
            </a:prstGeom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4"/>
            <a:srcRect l="1664" t="5478" r="-281"/>
            <a:stretch/>
          </p:blipFill>
          <p:spPr>
            <a:xfrm>
              <a:off x="2160799" y="1896575"/>
              <a:ext cx="1064712" cy="3650064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5"/>
            <a:srcRect r="30578" b="16129"/>
            <a:stretch/>
          </p:blipFill>
          <p:spPr>
            <a:xfrm>
              <a:off x="3338121" y="1689245"/>
              <a:ext cx="928803" cy="3081403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6">
              <a:lum bright="-13000"/>
            </a:blip>
            <a:srcRect t="14264" b="-1"/>
            <a:stretch/>
          </p:blipFill>
          <p:spPr>
            <a:xfrm>
              <a:off x="6511762" y="2054177"/>
              <a:ext cx="1018097" cy="3574350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-105853" y="79133"/>
            <a:ext cx="1150234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spc="300" dirty="0" smtClean="0">
                <a:solidFill>
                  <a:schemeClr val="bg1"/>
                </a:solidFill>
              </a:rPr>
              <a:t> Energy Security in the Fast-Moving</a:t>
            </a:r>
          </a:p>
          <a:p>
            <a:pPr algn="ctr"/>
            <a:r>
              <a:rPr lang="en-US" sz="3500" b="1" spc="300" dirty="0" smtClean="0">
                <a:solidFill>
                  <a:schemeClr val="bg1"/>
                </a:solidFill>
              </a:rPr>
              <a:t> Grand Energy Transition </a:t>
            </a:r>
            <a:endParaRPr lang="en-US" sz="3500" b="1" spc="3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30164" y="5389459"/>
            <a:ext cx="49993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Wissam E. Chbat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Lebanese Petroleum Administration board member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561" y="13288835"/>
            <a:ext cx="16388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solidFill>
                  <a:schemeClr val="bg1"/>
                </a:solidFill>
              </a:rPr>
              <a:t>North Africa and Mediterranean E&amp;P Summit</a:t>
            </a:r>
          </a:p>
          <a:p>
            <a:r>
              <a:rPr lang="en-US" sz="1500" dirty="0" smtClean="0">
                <a:solidFill>
                  <a:schemeClr val="bg1"/>
                </a:solidFill>
              </a:rPr>
              <a:t>28-January-2021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6" name="AutoShape 2" descr="World Energy Council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0375" y="5201487"/>
            <a:ext cx="1043216" cy="104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74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619330" y="891845"/>
            <a:ext cx="6013247" cy="718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World yearly gas consumption : 3.7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Tcm</a:t>
            </a:r>
            <a:endParaRPr lang="en-US" sz="20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World proven gas reserves : 196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Tcm</a:t>
            </a:r>
            <a:endParaRPr lang="en-US" sz="20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endParaRPr lang="en-US" sz="20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Russia ( 1</a:t>
            </a:r>
            <a:r>
              <a:rPr lang="en-US" sz="2000" baseline="30000" dirty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st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 in reserves , 2</a:t>
            </a:r>
            <a:r>
              <a:rPr lang="en-US" sz="2000" baseline="30000" dirty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nd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 in production-net exporter )</a:t>
            </a:r>
          </a:p>
          <a:p>
            <a:endParaRPr lang="en-US" sz="14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USA ( 4</a:t>
            </a:r>
            <a:r>
              <a:rPr lang="en-US" sz="2000" baseline="30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th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 in reserves , 1</a:t>
            </a:r>
            <a:r>
              <a:rPr lang="en-US" sz="2000" baseline="30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st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 in production-shale gas-net exporter )</a:t>
            </a:r>
          </a:p>
          <a:p>
            <a:endParaRPr lang="en-US" sz="12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Iran (2</a:t>
            </a:r>
            <a:r>
              <a:rPr lang="en-US" sz="2000" baseline="30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nd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 in reserves ,3</a:t>
            </a:r>
            <a:r>
              <a:rPr lang="en-US" sz="2000" baseline="30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rd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 in production , net importer)</a:t>
            </a:r>
          </a:p>
          <a:p>
            <a:endParaRPr lang="en-US" sz="11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Qatar (3</a:t>
            </a:r>
            <a:r>
              <a:rPr lang="en-US" sz="2000" baseline="30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rd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 in reserves , 5</a:t>
            </a:r>
            <a:r>
              <a:rPr lang="en-US" sz="2000" baseline="30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th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 in production, net importer)</a:t>
            </a:r>
          </a:p>
          <a:p>
            <a:endParaRPr lang="en-US" sz="10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China ( 10</a:t>
            </a:r>
            <a:r>
              <a:rPr lang="en-US" sz="2000" baseline="30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th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 in reserves , 4</a:t>
            </a:r>
            <a:r>
              <a:rPr lang="en-US" sz="2000" baseline="30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th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 in production , net importer ) </a:t>
            </a:r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</p:txBody>
      </p:sp>
      <p:sp>
        <p:nvSpPr>
          <p:cNvPr id="8" name="Title 7"/>
          <p:cNvSpPr txBox="1">
            <a:spLocks noGrp="1"/>
          </p:cNvSpPr>
          <p:nvPr>
            <p:ph type="title"/>
          </p:nvPr>
        </p:nvSpPr>
        <p:spPr>
          <a:xfrm>
            <a:off x="91762" y="273214"/>
            <a:ext cx="11663265" cy="618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cap="all" dirty="0" smtClean="0">
                <a:solidFill>
                  <a:schemeClr val="accent1">
                    <a:lumMod val="50000"/>
                  </a:schemeClr>
                </a:solidFill>
              </a:rPr>
              <a:t>Global gas availability : reserves and production </a:t>
            </a:r>
            <a:endParaRPr lang="en-US" sz="3800" b="1" cap="all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63" y="1209601"/>
            <a:ext cx="4156630" cy="24984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62" y="3708001"/>
            <a:ext cx="4156632" cy="259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38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ow a Ukraine conflict could reshape Europe's reliance on Russia |  eKathimerini.com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478" y="1127680"/>
            <a:ext cx="4321785" cy="406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o alternatives to Russian gas represent viable options for Europe? |  Atalayar - Las claves del mundo en tus mano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5263" y="1627632"/>
            <a:ext cx="2695640" cy="273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7"/>
          <p:cNvSpPr txBox="1">
            <a:spLocks noGrp="1"/>
          </p:cNvSpPr>
          <p:nvPr>
            <p:ph type="title"/>
          </p:nvPr>
        </p:nvSpPr>
        <p:spPr>
          <a:xfrm>
            <a:off x="1075014" y="343810"/>
            <a:ext cx="9700915" cy="618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cap="all" dirty="0" smtClean="0">
                <a:solidFill>
                  <a:schemeClr val="accent1">
                    <a:lumMod val="50000"/>
                  </a:schemeClr>
                </a:solidFill>
              </a:rPr>
              <a:t>Europe’s natural gas supply sources</a:t>
            </a:r>
            <a:endParaRPr lang="en-US" sz="3800" b="1" cap="all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45" y="1127680"/>
            <a:ext cx="4102215" cy="390152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65760" y="1234440"/>
            <a:ext cx="1837944" cy="393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465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7"/>
          <p:cNvSpPr txBox="1">
            <a:spLocks noGrp="1"/>
          </p:cNvSpPr>
          <p:nvPr>
            <p:ph type="title"/>
          </p:nvPr>
        </p:nvSpPr>
        <p:spPr>
          <a:xfrm>
            <a:off x="0" y="298090"/>
            <a:ext cx="10876513" cy="618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cap="all" dirty="0" smtClean="0">
                <a:solidFill>
                  <a:schemeClr val="accent1">
                    <a:lumMod val="50000"/>
                  </a:schemeClr>
                </a:solidFill>
              </a:rPr>
              <a:t>       Turkey : East west gas route</a:t>
            </a:r>
            <a:endParaRPr lang="en-US" sz="3800" b="1" cap="all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15" y="1140800"/>
            <a:ext cx="5854438" cy="41403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3177" y="1159047"/>
            <a:ext cx="4961365" cy="412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3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7"/>
          <p:cNvSpPr txBox="1">
            <a:spLocks/>
          </p:cNvSpPr>
          <p:nvPr/>
        </p:nvSpPr>
        <p:spPr>
          <a:xfrm>
            <a:off x="612648" y="352954"/>
            <a:ext cx="10876513" cy="618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8435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00" b="1" cap="all" dirty="0" smtClean="0">
                <a:solidFill>
                  <a:schemeClr val="accent1">
                    <a:lumMod val="50000"/>
                  </a:schemeClr>
                </a:solidFill>
              </a:rPr>
              <a:t>       increasing energy security immunity </a:t>
            </a:r>
            <a:endParaRPr lang="en-US" sz="3800" b="1" cap="all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Content Placeholder 6"/>
          <p:cNvSpPr txBox="1">
            <a:spLocks noGrp="1"/>
          </p:cNvSpPr>
          <p:nvPr>
            <p:ph idx="1"/>
          </p:nvPr>
        </p:nvSpPr>
        <p:spPr>
          <a:xfrm>
            <a:off x="612648" y="971585"/>
            <a:ext cx="10474176" cy="7285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Long term contracts strategy : reducing dependence on gas from geopolitically troubled areas </a:t>
            </a:r>
          </a:p>
          <a:p>
            <a:pPr marL="0" indent="0">
              <a:buNone/>
            </a:pPr>
            <a:endParaRPr lang="en-US" sz="10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Diversify gas sources with established redundancy : reduce pipeline gas from troubled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areas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and increase LNG supply ( more flexibility and open geography ) </a:t>
            </a:r>
          </a:p>
          <a:p>
            <a:pPr marL="0" indent="0">
              <a:buNone/>
            </a:pPr>
            <a:endParaRPr lang="en-US" sz="9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Introduce minimum storage obligation to enhance markets resilience </a:t>
            </a:r>
          </a:p>
          <a:p>
            <a:pPr marL="0" indent="0">
              <a:buNone/>
            </a:pPr>
            <a:endParaRPr lang="en-US" sz="105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Accelerate the deployment of renewable energy projects</a:t>
            </a:r>
          </a:p>
          <a:p>
            <a:pPr marL="0" indent="0">
              <a:buNone/>
            </a:pPr>
            <a:endParaRPr lang="en-US" sz="105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Maximize generation from existing low carbon sources : bioenergy and nuclear </a:t>
            </a:r>
          </a:p>
          <a:p>
            <a:pPr marL="0" indent="0">
              <a:buNone/>
            </a:pPr>
            <a:endParaRPr lang="en-US" sz="105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Enact short term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measures to shelter vulnerable electricity consumers from high prices </a:t>
            </a:r>
          </a:p>
          <a:p>
            <a:pPr marL="0" indent="0">
              <a:buNone/>
            </a:pPr>
            <a:endParaRPr lang="en-US" sz="105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Accelerate deployment of energy efficiency technologies through regulations and incentives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endParaRPr lang="en-US" sz="20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0" indent="0">
              <a:buNone/>
            </a:pPr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5781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247438" cy="635597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856831" y="2657575"/>
            <a:ext cx="336232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 smtClean="0">
                <a:solidFill>
                  <a:schemeClr val="bg1"/>
                </a:solidFill>
              </a:rPr>
              <a:t>THANK YOU</a:t>
            </a:r>
            <a:endParaRPr lang="en-US" sz="50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22168" y="5941481"/>
            <a:ext cx="33623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spc="600" dirty="0" smtClean="0">
                <a:solidFill>
                  <a:schemeClr val="bg1"/>
                </a:solidFill>
              </a:rPr>
              <a:t>www.lpa.gov.lb</a:t>
            </a:r>
            <a:endParaRPr lang="en-US" sz="1500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97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4625" y="306633"/>
            <a:ext cx="9722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cap="all" dirty="0" smtClean="0">
                <a:solidFill>
                  <a:schemeClr val="accent1">
                    <a:lumMod val="50000"/>
                  </a:schemeClr>
                </a:solidFill>
              </a:rPr>
              <a:t>Outline </a:t>
            </a:r>
            <a:endParaRPr lang="en-US" sz="3800" b="1" cap="all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4625" y="1291416"/>
            <a:ext cx="1147482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Forecast of Future energy Mix in numbers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Integrated Energy companies changing strategic landscape through energy transition </a:t>
            </a:r>
            <a:endParaRPr lang="en-US" sz="20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 Energy security threats : gas delivery and gas availability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Global natural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gas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availability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Europe’s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natural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g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as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sources </a:t>
            </a:r>
          </a:p>
          <a:p>
            <a:endParaRPr lang="en-US" sz="20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How to develop a stronger Energy Security immunity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66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65" y="714490"/>
            <a:ext cx="8961646" cy="556995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6021" y="116898"/>
            <a:ext cx="108635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cap="all" dirty="0" smtClean="0">
                <a:solidFill>
                  <a:schemeClr val="accent1">
                    <a:lumMod val="50000"/>
                  </a:schemeClr>
                </a:solidFill>
              </a:rPr>
              <a:t>Future energy mix in numbers : 2019-2040</a:t>
            </a:r>
          </a:p>
          <a:p>
            <a:r>
              <a:rPr lang="en-US" sz="3200" b="1" cap="all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en-US" sz="3200" b="1" cap="all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AutoShape 2" descr="Single realistic oil barrel realistic object Vector Image"/>
          <p:cNvSpPr>
            <a:spLocks noChangeAspect="1" noChangeArrowheads="1"/>
          </p:cNvSpPr>
          <p:nvPr/>
        </p:nvSpPr>
        <p:spPr bwMode="auto">
          <a:xfrm>
            <a:off x="326021" y="17008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4" name="Picture 6" descr="Vector Square Dark Blue Icon Oil Barrel With Long Shadow - Symbol.. Royalty  Free Cliparts, Vectors, And Stock Illustration. Image 52214593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322" y="5213975"/>
            <a:ext cx="604236" cy="604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Natural Gas Icon #235346 - Free Icons Librar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4536" y="4585389"/>
            <a:ext cx="321282" cy="516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IGNITE | CTRM / ETRM software for trading and risk professional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892" y="4012556"/>
            <a:ext cx="620569" cy="5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icon-firming-renewables-blue - ENGIE Stor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620087" y="3476077"/>
            <a:ext cx="664103" cy="664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Energy Conservation Sticker Solar Renewable - Biomass - Bioenergy Icon  Transparent 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8205" y="2856127"/>
            <a:ext cx="442821" cy="61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Fukushima Daiichi nuclear disaster Nuclear power Computer Icons Nuclear  weapon, s Nucleaire Icon, logo, peace Symbols, atom Energiyasi png | PNGWi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81" r="16340"/>
          <a:stretch/>
        </p:blipFill>
        <p:spPr bwMode="auto">
          <a:xfrm>
            <a:off x="3720836" y="2316560"/>
            <a:ext cx="775412" cy="577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Wood pellets icon. vector illustration. | CanStock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7" b="6253"/>
          <a:stretch/>
        </p:blipFill>
        <p:spPr bwMode="auto">
          <a:xfrm>
            <a:off x="3165930" y="1775918"/>
            <a:ext cx="595539" cy="540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 descr="Hydro Icon High Res Stock Images | Shutterstock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9" t="13292" r="15497" b="7083"/>
          <a:stretch/>
        </p:blipFill>
        <p:spPr bwMode="auto">
          <a:xfrm>
            <a:off x="2884510" y="1251066"/>
            <a:ext cx="494577" cy="50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ight Arrow 14"/>
          <p:cNvSpPr/>
          <p:nvPr/>
        </p:nvSpPr>
        <p:spPr>
          <a:xfrm rot="5400000">
            <a:off x="8390035" y="5439548"/>
            <a:ext cx="349623" cy="153088"/>
          </a:xfrm>
          <a:prstGeom prst="rightArrow">
            <a:avLst/>
          </a:prstGeom>
          <a:solidFill>
            <a:srgbClr val="FF00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 rot="16200000">
            <a:off x="4482356" y="2534273"/>
            <a:ext cx="349623" cy="153088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 rot="16200000">
            <a:off x="4290762" y="3731583"/>
            <a:ext cx="349623" cy="153088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5"/>
          <p:cNvSpPr/>
          <p:nvPr/>
        </p:nvSpPr>
        <p:spPr>
          <a:xfrm rot="16200000">
            <a:off x="5206606" y="3076629"/>
            <a:ext cx="349623" cy="153088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Arrow 26"/>
          <p:cNvSpPr/>
          <p:nvPr/>
        </p:nvSpPr>
        <p:spPr>
          <a:xfrm rot="16200000">
            <a:off x="3238626" y="1365239"/>
            <a:ext cx="349623" cy="153088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Arrow 28"/>
          <p:cNvSpPr/>
          <p:nvPr/>
        </p:nvSpPr>
        <p:spPr>
          <a:xfrm rot="16200000">
            <a:off x="7580102" y="4767228"/>
            <a:ext cx="349623" cy="153088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ight Arrow 29"/>
          <p:cNvSpPr/>
          <p:nvPr/>
        </p:nvSpPr>
        <p:spPr>
          <a:xfrm rot="5400000">
            <a:off x="7578299" y="4238448"/>
            <a:ext cx="349623" cy="15308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8593696" y="5321572"/>
            <a:ext cx="493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9%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904578" y="4704903"/>
            <a:ext cx="601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14%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Right Arrow 32"/>
          <p:cNvSpPr/>
          <p:nvPr/>
        </p:nvSpPr>
        <p:spPr>
          <a:xfrm rot="5400000">
            <a:off x="3635776" y="1994987"/>
            <a:ext cx="349623" cy="15308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7831211" y="4140180"/>
            <a:ext cx="748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-25%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62468" y="3655525"/>
            <a:ext cx="704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333%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457962" y="2978362"/>
            <a:ext cx="591325" cy="372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86%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798024" y="2436005"/>
            <a:ext cx="601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29%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887132" y="1877011"/>
            <a:ext cx="767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-15%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70997" y="1269904"/>
            <a:ext cx="601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43%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" name="Picture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681471" y="1182403"/>
            <a:ext cx="1749048" cy="1298211"/>
          </a:xfrm>
          <a:prstGeom prst="rect">
            <a:avLst/>
          </a:prstGeom>
        </p:spPr>
      </p:pic>
      <p:pic>
        <p:nvPicPr>
          <p:cNvPr id="31" name="Picture 30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28294" y="1399234"/>
            <a:ext cx="1607717" cy="1034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43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26021" y="116898"/>
            <a:ext cx="108635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cap="all" dirty="0" smtClean="0">
                <a:solidFill>
                  <a:schemeClr val="accent1">
                    <a:lumMod val="50000"/>
                  </a:schemeClr>
                </a:solidFill>
              </a:rPr>
              <a:t>Coal and fossil fuels in numbers till 2050</a:t>
            </a:r>
          </a:p>
          <a:p>
            <a:r>
              <a:rPr lang="en-US" sz="3200" b="1" cap="all" dirty="0" smtClean="0">
                <a:solidFill>
                  <a:schemeClr val="accent1">
                    <a:lumMod val="50000"/>
                  </a:schemeClr>
                </a:solidFill>
              </a:rPr>
              <a:t>   </a:t>
            </a:r>
            <a:endParaRPr lang="en-US" sz="3200" b="1" cap="all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AutoShape 2" descr="Single realistic oil barrel realistic object Vector Image"/>
          <p:cNvSpPr>
            <a:spLocks noChangeAspect="1" noChangeArrowheads="1"/>
          </p:cNvSpPr>
          <p:nvPr/>
        </p:nvSpPr>
        <p:spPr bwMode="auto">
          <a:xfrm>
            <a:off x="326021" y="17008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0545" y="979200"/>
            <a:ext cx="6826894" cy="4485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979200"/>
            <a:ext cx="4507199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2020 : Energy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demand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dropped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by 7 percent due to reduced (economic) activity as a result of COVID-19. </a:t>
            </a: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McKinsey Sans Ligh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400" dirty="0">
              <a:solidFill>
                <a:schemeClr val="accent1">
                  <a:lumMod val="50000"/>
                </a:schemeClr>
              </a:solidFill>
              <a:latin typeface="McKinsey Sans Ligh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2022 : Energy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demand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to return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to pre- COVID-19 levels </a:t>
            </a: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McKinsey Sans Ligh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400" dirty="0">
              <a:solidFill>
                <a:schemeClr val="accent1">
                  <a:lumMod val="50000"/>
                </a:schemeClr>
              </a:solidFill>
              <a:latin typeface="McKinsey Sans Ligh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 smtClean="0">
                <a:solidFill>
                  <a:srgbClr val="92D050"/>
                </a:solidFill>
                <a:latin typeface="McKinsey Sans Light"/>
              </a:rPr>
              <a:t>Gas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continues to </a:t>
            </a:r>
            <a:r>
              <a:rPr lang="en-US" sz="1400" dirty="0">
                <a:solidFill>
                  <a:srgbClr val="92D050"/>
                </a:solidFill>
                <a:latin typeface="McKinsey Sans Light"/>
              </a:rPr>
              <a:t>increase its share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of global energy demand in the next ten to 15 years—the only fossil fuel to do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so— </a:t>
            </a:r>
            <a:r>
              <a:rPr lang="en-US" sz="1400" dirty="0">
                <a:solidFill>
                  <a:srgbClr val="92D050"/>
                </a:solidFill>
                <a:latin typeface="McKinsey Sans Light"/>
              </a:rPr>
              <a:t>peaks in the late 2030s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. Still, gas demand in </a:t>
            </a:r>
            <a:r>
              <a:rPr lang="en-US" sz="1400" dirty="0">
                <a:solidFill>
                  <a:srgbClr val="92D050"/>
                </a:solidFill>
                <a:latin typeface="McKinsey Sans Light"/>
              </a:rPr>
              <a:t>2050 is 5 percent higher versus today’s level </a:t>
            </a:r>
            <a:endParaRPr lang="en-US" sz="1400" dirty="0" smtClean="0">
              <a:solidFill>
                <a:srgbClr val="92D050"/>
              </a:solidFill>
              <a:latin typeface="McKinsey Sans Light"/>
            </a:endParaRPr>
          </a:p>
          <a:p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McKinsey Sans Ligh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 smtClean="0">
                <a:solidFill>
                  <a:srgbClr val="FF0000"/>
                </a:solidFill>
                <a:latin typeface="McKinsey Sans Light"/>
              </a:rPr>
              <a:t>Oil-demand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growth </a:t>
            </a:r>
            <a:r>
              <a:rPr lang="en-US" sz="1400" dirty="0">
                <a:solidFill>
                  <a:srgbClr val="FF0000"/>
                </a:solidFill>
                <a:latin typeface="McKinsey Sans Light"/>
              </a:rPr>
              <a:t>slows substantially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, with a </a:t>
            </a:r>
            <a:r>
              <a:rPr lang="en-US" sz="1400" dirty="0">
                <a:solidFill>
                  <a:srgbClr val="FF0000"/>
                </a:solidFill>
                <a:latin typeface="McKinsey Sans Light"/>
              </a:rPr>
              <a:t>projected peak in the late 2020s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followed by a </a:t>
            </a:r>
            <a:r>
              <a:rPr lang="en-US" sz="1400" dirty="0">
                <a:solidFill>
                  <a:srgbClr val="FF0000"/>
                </a:solidFill>
                <a:latin typeface="McKinsey Sans Light"/>
              </a:rPr>
              <a:t>10 percent decline by 2050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, mainly driven by slowing car-park growth, enhanced engine efficiency in road transport, and increased electrification </a:t>
            </a: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McKinsey Sans Light"/>
            </a:endParaRPr>
          </a:p>
          <a:p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McKinsey Sans Ligh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McKinsey Sans Light"/>
              </a:rPr>
              <a:t>Coal </a:t>
            </a:r>
            <a:r>
              <a:rPr lang="en-US" sz="1400" dirty="0">
                <a:latin typeface="McKinsey Sans Light"/>
              </a:rPr>
              <a:t>demand decreases almost 40 </a:t>
            </a:r>
            <a:r>
              <a:rPr lang="en-US" sz="1400" dirty="0" smtClean="0">
                <a:latin typeface="McKinsey Sans Light"/>
              </a:rPr>
              <a:t>percent between 2019 </a:t>
            </a:r>
            <a:r>
              <a:rPr lang="en-US" sz="1400" dirty="0">
                <a:latin typeface="McKinsey Sans Light"/>
              </a:rPr>
              <a:t>to 2050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, driven mainly by the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phase out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of coal plants in the power sector across regions </a:t>
            </a:r>
            <a:endParaRPr 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72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26021" y="116898"/>
            <a:ext cx="108635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cap="all" dirty="0" smtClean="0">
                <a:solidFill>
                  <a:schemeClr val="accent1">
                    <a:lumMod val="50000"/>
                  </a:schemeClr>
                </a:solidFill>
              </a:rPr>
              <a:t>Climate change: </a:t>
            </a:r>
            <a:r>
              <a:rPr lang="en-US" sz="3200" b="1" cap="all" dirty="0" smtClean="0">
                <a:solidFill>
                  <a:schemeClr val="accent1">
                    <a:lumMod val="50000"/>
                  </a:schemeClr>
                </a:solidFill>
              </a:rPr>
              <a:t>1.5°C pathway of pre-industrial era   </a:t>
            </a:r>
          </a:p>
          <a:p>
            <a:r>
              <a:rPr lang="en-US" sz="3200" b="1" cap="all" dirty="0" smtClean="0">
                <a:solidFill>
                  <a:schemeClr val="accent1">
                    <a:lumMod val="50000"/>
                  </a:schemeClr>
                </a:solidFill>
              </a:rPr>
              <a:t>   </a:t>
            </a:r>
            <a:endParaRPr lang="en-US" sz="3200" b="1" cap="all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AutoShape 2" descr="Single realistic oil barrel realistic object Vector Image"/>
          <p:cNvSpPr>
            <a:spLocks noChangeAspect="1" noChangeArrowheads="1"/>
          </p:cNvSpPr>
          <p:nvPr/>
        </p:nvSpPr>
        <p:spPr bwMode="auto">
          <a:xfrm>
            <a:off x="326021" y="17008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-75736" y="1194116"/>
            <a:ext cx="387295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COVID-19 has triggered a drop in global CO2 emissions of around 7 percent. In the Reference Case, energy-related CO2 emissions peak by 2023, followed by a steady decline of approximately 25 percent until 2050 </a:t>
            </a: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McKinsey Sans Light"/>
            </a:endParaRPr>
          </a:p>
          <a:p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McKinsey Sans Ligh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In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the Accelerated Transition scenario, emissions by 2050 are 20 percent lower than in the Reference Case, reflecting a more rapid shift to renewable sources for power generation as well as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lower-carbon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technologies in end-use segments, such as road transport and industry </a:t>
            </a: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McKinsey Sans Light"/>
            </a:endParaRPr>
          </a:p>
          <a:p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McKinsey Sans Ligh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Reference and accelerated transition remain far from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the 1.5ºC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Pathway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.To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comply with the requirements for the 1.5ºC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Pathway,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McKinsey Sans Light"/>
              </a:rPr>
              <a:t>CO2 emissions need to show an annual decrease similar to the drop in 2020 for the next 30 years to reach the target by 2050 </a:t>
            </a:r>
            <a:endParaRPr 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8420" y="1272844"/>
            <a:ext cx="7131265" cy="4588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8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4625" y="82516"/>
            <a:ext cx="1038805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cap="all" dirty="0" smtClean="0">
                <a:solidFill>
                  <a:schemeClr val="accent1">
                    <a:lumMod val="50000"/>
                  </a:schemeClr>
                </a:solidFill>
              </a:rPr>
              <a:t>Energy companies (Oil and Gas ) adaptation to energy transition </a:t>
            </a:r>
            <a:endParaRPr lang="en-US" sz="3800" b="1" cap="all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0130" y="1344400"/>
            <a:ext cx="11474824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Diversifying business models to address low carbon models : coal to gas reducing GHG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Support deep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decarbonization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 technologies for oil and gas at the company and industry levels : CCUS , methane efficiency , production with zero emissions and hydrogen ( blue and green )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Re-examine geography and geopolitics to reduce exposure to stranded gas assets ( high monetization 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     risks ) </a:t>
            </a:r>
          </a:p>
          <a:p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Identify projects or partnerships in jurisdictions with long term oil and gas demand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Integrating climate focused ESG principles into business models ,organizing messaging to markets , governments and public about :</a:t>
            </a:r>
          </a:p>
          <a:p>
            <a:endParaRPr lang="en-US" sz="20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     - Both the energy transition and the need for oil and gas for decades to come 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     - Value of oil and gas companies in building the next generation of clean energy resources and 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        technologies </a:t>
            </a:r>
          </a:p>
          <a:p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2494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4424" y="1319778"/>
            <a:ext cx="84198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IEA defines energy security as the 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uninterrupted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availability of energy sources at an 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affordable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 price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S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a typeface="MS Gothic" panose="020B0609070205080204" pitchFamily="49" charset="-128"/>
              </a:rPr>
              <a:t>urvival and domination is controlling the gas importer-exporter relation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endParaRPr lang="en-US" sz="20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1">
                  <a:lumMod val="50000"/>
                </a:schemeClr>
              </a:solidFill>
              <a:ea typeface="MS Gothic" panose="020B0609070205080204" pitchFamily="49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31064"/>
            <a:ext cx="1062945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cap="all" dirty="0" smtClean="0">
                <a:solidFill>
                  <a:schemeClr val="accent1">
                    <a:lumMod val="50000"/>
                  </a:schemeClr>
                </a:solidFill>
              </a:rPr>
              <a:t>Energy Security risks with more gas reliance</a:t>
            </a:r>
            <a:endParaRPr lang="en-US" sz="3800" b="1" cap="all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86" y="2740658"/>
            <a:ext cx="4139607" cy="317211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15449" t="42530" r="38831" b="8901"/>
          <a:stretch/>
        </p:blipFill>
        <p:spPr>
          <a:xfrm>
            <a:off x="4520793" y="2797837"/>
            <a:ext cx="4767383" cy="3057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95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7"/>
          <p:cNvSpPr txBox="1">
            <a:spLocks noGrp="1"/>
          </p:cNvSpPr>
          <p:nvPr>
            <p:ph type="title"/>
          </p:nvPr>
        </p:nvSpPr>
        <p:spPr>
          <a:xfrm>
            <a:off x="232086" y="268979"/>
            <a:ext cx="10474176" cy="618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cap="all" dirty="0" smtClean="0">
                <a:solidFill>
                  <a:schemeClr val="accent1">
                    <a:lumMod val="50000"/>
                  </a:schemeClr>
                </a:solidFill>
              </a:rPr>
              <a:t>Energy Security :Gas transportation means </a:t>
            </a:r>
            <a:endParaRPr lang="en-US" sz="3800" b="1" cap="all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 descr="INTERACTIVE - Mapping the world's oil and gas pipelin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332" y="766612"/>
            <a:ext cx="6474543" cy="5354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11559" t="8957" r="5120" b="8011"/>
          <a:stretch/>
        </p:blipFill>
        <p:spPr>
          <a:xfrm>
            <a:off x="2337943" y="766612"/>
            <a:ext cx="6890032" cy="552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273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08ef982-b1f9-4e7d-8eb5-4dc704ea97a7@eurprd0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65" b="35212"/>
          <a:stretch/>
        </p:blipFill>
        <p:spPr bwMode="auto">
          <a:xfrm>
            <a:off x="5120640" y="1628518"/>
            <a:ext cx="5353536" cy="464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38ea97c2-4c67-43d7-a215-661c8be41b63@eurprd0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10" b="25964"/>
          <a:stretch/>
        </p:blipFill>
        <p:spPr bwMode="auto">
          <a:xfrm>
            <a:off x="-17833" y="1645920"/>
            <a:ext cx="5037474" cy="4453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7"/>
          <p:cNvSpPr txBox="1">
            <a:spLocks noGrp="1"/>
          </p:cNvSpPr>
          <p:nvPr>
            <p:ph type="title"/>
          </p:nvPr>
        </p:nvSpPr>
        <p:spPr>
          <a:xfrm>
            <a:off x="-682254" y="268979"/>
            <a:ext cx="12074932" cy="618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cap="all" dirty="0" smtClean="0">
                <a:solidFill>
                  <a:schemeClr val="accent1">
                    <a:lumMod val="50000"/>
                  </a:schemeClr>
                </a:solidFill>
              </a:rPr>
              <a:t>       European Gas Availability and prices dynamics </a:t>
            </a:r>
            <a:endParaRPr lang="en-US" sz="3800" b="1" cap="all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75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19426</TotalTime>
  <Words>761</Words>
  <Application>Microsoft Office PowerPoint</Application>
  <PresentationFormat>Custom</PresentationFormat>
  <Paragraphs>123</Paragraphs>
  <Slides>14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MS Gothic</vt:lpstr>
      <vt:lpstr>Arial</vt:lpstr>
      <vt:lpstr>Calibri</vt:lpstr>
      <vt:lpstr>Calibri Light</vt:lpstr>
      <vt:lpstr>Courier New</vt:lpstr>
      <vt:lpstr>Hacen Saudi Arabia</vt:lpstr>
      <vt:lpstr>Hacen Tunisia Lt</vt:lpstr>
      <vt:lpstr>McKinsey Sans Light</vt:lpstr>
      <vt:lpstr>Wingdings</vt:lpstr>
      <vt:lpstr>Office Theme</vt:lpstr>
      <vt:lpstr>4_Custom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Energy Security :Gas transportation means </vt:lpstr>
      <vt:lpstr>       European Gas Availability and prices dynamics </vt:lpstr>
      <vt:lpstr>Global gas availability : reserves and production </vt:lpstr>
      <vt:lpstr>Europe’s natural gas supply sources</vt:lpstr>
      <vt:lpstr>       Turkey : East west gas route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Charbel Karam</dc:creator>
  <cp:lastModifiedBy>Wissam Chbat</cp:lastModifiedBy>
  <cp:revision>183</cp:revision>
  <dcterms:created xsi:type="dcterms:W3CDTF">2019-03-28T06:41:43Z</dcterms:created>
  <dcterms:modified xsi:type="dcterms:W3CDTF">2022-03-17T10:02:26Z</dcterms:modified>
</cp:coreProperties>
</file>